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97" r:id="rId14"/>
    <p:sldId id="298" r:id="rId15"/>
    <p:sldId id="299" r:id="rId16"/>
    <p:sldId id="300" r:id="rId17"/>
    <p:sldId id="301" r:id="rId18"/>
    <p:sldId id="268" r:id="rId19"/>
    <p:sldId id="269" r:id="rId20"/>
    <p:sldId id="270" r:id="rId21"/>
    <p:sldId id="271" r:id="rId22"/>
    <p:sldId id="273" r:id="rId23"/>
    <p:sldId id="274" r:id="rId24"/>
    <p:sldId id="275" r:id="rId25"/>
    <p:sldId id="276" r:id="rId26"/>
    <p:sldId id="277" r:id="rId27"/>
    <p:sldId id="278" r:id="rId28"/>
    <p:sldId id="282" r:id="rId29"/>
    <p:sldId id="283" r:id="rId30"/>
    <p:sldId id="284" r:id="rId31"/>
    <p:sldId id="285" r:id="rId32"/>
    <p:sldId id="286" r:id="rId33"/>
    <p:sldId id="293" r:id="rId34"/>
    <p:sldId id="294" r:id="rId35"/>
    <p:sldId id="295" r:id="rId36"/>
    <p:sldId id="296" r:id="rId37"/>
    <p:sldId id="287" r:id="rId38"/>
    <p:sldId id="288" r:id="rId39"/>
    <p:sldId id="289" r:id="rId40"/>
    <p:sldId id="290" r:id="rId41"/>
    <p:sldId id="291" r:id="rId42"/>
    <p:sldId id="292" r:id="rId43"/>
    <p:sldId id="279" r:id="rId44"/>
    <p:sldId id="280" r:id="rId45"/>
    <p:sldId id="281" r:id="rId46"/>
    <p:sldId id="272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8D24-E5D8-4C5C-9F7F-BADD9C174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B5BBF-5E23-4A90-BF3B-559EEA97B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01212-5953-4A28-9D41-98AC32B05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EA24C-3B8F-465E-A72D-CC544DD74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2B2B5-BCE8-4CD3-84B9-6D5F71093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97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3B8B0-C0BF-4B1C-AA73-3ED8C42B1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A9C73-519F-4CD6-AEE3-19A6B09F3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CBFA5-0611-43F2-928E-F07739BC1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D0031-A97D-4034-9168-37BD7EC32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211FF-B4F5-489C-BACF-A810400B8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3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289453-6B28-4D7F-ABE1-32B5D1E3E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4804AA-D1CF-4698-B500-911927BA0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4D888-FC3B-48A7-8F64-46E9E753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5EDF2-0A73-4E7D-B2CB-D2F06774C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51CF1-9420-48AF-A7CE-E1AA8AAE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7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24CE-A0AB-44D2-9C04-7E7572CE0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259E2-50D5-402A-A189-117D0C2BD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4D29F-580F-4AD1-A1C7-D1D96017C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9A1E4-3D3E-404B-96DE-2487E4007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E7E93-B7D8-46AD-AE12-DDC7D5CB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2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4ADA-6657-42C2-9E9D-B3945535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1C4C5-535D-48EC-A000-624ADCE79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87B4A-80CD-4863-B64A-E5D2B8D6F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138C9-A7C7-496B-B3D3-55ACEB592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4F3AF-E6A7-4C85-A447-0C873E012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79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DDE32-C0B4-41F4-AA8C-AD2A5EE56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CDA6F-6500-42D3-867B-4D5F0758BF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8B3E2-E0E0-4C4B-A43D-5BAB72633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CFB0B-4A7E-4C3D-81B6-13F51E4E1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A6662-66ED-410C-AFA3-0AE9EF44A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380E4-8D53-4B05-877C-CD55BB79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5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1185C-F391-4A5F-97AB-A5157B200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1699F-B8A7-4C1D-AB95-10B5F1C40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2FA51-ED1C-4E51-922F-457C14324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11CC43-5F63-4ACF-A209-BA35119C9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D4E830-851D-4573-B4E0-5E76E99148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9E2607-CAD0-4691-A55E-A4FB1964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200AE-941E-43F0-B85E-CFB6342B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431CFD-BD18-494B-AB7C-E1A3FC4C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85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CD740-8723-4D4C-83FB-CC0C56C0E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94957-BDBA-4509-80FE-A9CBB9E00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71979-321B-4FFB-8B75-A67C550D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D4D279-D02C-414F-BE4B-993113E46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276ACD-E58F-4808-AFE3-A947B420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6C3FA-39BD-4115-B5B4-66889FE6A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7D26D-FEDD-4C1E-BBA0-7662D3B75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13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EA37-3191-4E5E-AEFF-7230A5F42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C6B0E-4D64-48E6-9C74-819C56B54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808EA-E664-445B-B8D5-DD2571590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33AAA-5BC6-4529-AA56-6C5E269D2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35BA8-5276-4D9A-999D-F65B0E722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62141-971A-4461-8DF1-E2EDD83A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9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8FCC-51C6-47C0-8855-B4C5E127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278AF-247C-4A9E-B530-32AA593FA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48F0FE-CB76-4D32-9ED5-FE9DDDF8A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2380A-1599-440E-95DF-9E69E1167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8E966-807C-49A7-949B-6DF2C28EB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CB03B-81A4-4271-9370-B4855CE7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39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2B384-B0E9-428D-9445-2E7AE712B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33DF8-D50C-4D7C-86D0-A5293DF7E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F9B40-ED66-4B6B-BF9A-FDCDF13EEE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10093-0041-4155-9926-F6209870D572}" type="datetimeFigureOut">
              <a:rPr lang="en-US" smtClean="0"/>
              <a:t>02/11/2024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B1AF2-D62F-42EE-B23B-624F46E5B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53DFD-551D-4993-9473-ACAEFFB75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6BE3C-B52D-49C6-B6BD-2B9C5948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013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B9A0-6207-4FAC-8004-2E3EA295B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893" y="402199"/>
            <a:ext cx="9144000" cy="1070421"/>
          </a:xfrm>
        </p:spPr>
        <p:txBody>
          <a:bodyPr/>
          <a:lstStyle/>
          <a:p>
            <a:r>
              <a:rPr lang="en-US"/>
              <a:t>Link video h</a:t>
            </a:r>
            <a:r>
              <a:rPr lang="vi-VN"/>
              <a:t>ư</a:t>
            </a:r>
            <a:r>
              <a:rPr lang="en-US"/>
              <a:t>ớng dẫn: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48EC08-E7AA-4934-AC79-D767CAF6E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86302"/>
            <a:ext cx="9144000" cy="969962"/>
          </a:xfrm>
        </p:spPr>
        <p:txBody>
          <a:bodyPr/>
          <a:lstStyle/>
          <a:p>
            <a:r>
              <a:rPr lang="en-US" dirty="0"/>
              <a:t>https://www.youtube.com/watch?v=JzFeAHU2Yvo&amp;list=PLaevEBkXyvnXEMoe6ZHFJGjPDb_eCCVNc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945FD-AF22-4BAD-B62D-A45BD20C8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94" y="3303496"/>
            <a:ext cx="4150569" cy="8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634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258B-360F-4A04-9A25-60E71C15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898602" cy="993799"/>
          </a:xfrm>
        </p:spPr>
        <p:txBody>
          <a:bodyPr/>
          <a:lstStyle/>
          <a:p>
            <a:r>
              <a:rPr lang="en-US"/>
              <a:t>Cài Extension để chạy Visual Studio Code.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AABD0-E58A-4EE7-9A6C-91D64CD6F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0628"/>
            <a:ext cx="12192000" cy="5597371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Chưa cài extension và nhấn F5 để chạy.</a:t>
            </a:r>
          </a:p>
        </p:txBody>
      </p:sp>
    </p:spTree>
    <p:extLst>
      <p:ext uri="{BB962C8B-B14F-4D97-AF65-F5344CB8AC3E}">
        <p14:creationId xmlns:p14="http://schemas.microsoft.com/office/powerpoint/2010/main" val="2880529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204D-502B-4CFD-880B-5DE991D9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44200" cy="729762"/>
          </a:xfrm>
        </p:spPr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6 :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PHP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19" y="1152774"/>
            <a:ext cx="3886742" cy="16861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57800" y="1152774"/>
            <a:ext cx="2681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Dấu</a:t>
            </a:r>
            <a:r>
              <a:rPr lang="en-US" dirty="0"/>
              <a:t>  “$” +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7799" y="1575786"/>
            <a:ext cx="6348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,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19" y="3386363"/>
            <a:ext cx="4877481" cy="20195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27077" y="3386363"/>
            <a:ext cx="621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29477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62" y="140824"/>
            <a:ext cx="5141792" cy="2882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35969" y="731810"/>
            <a:ext cx="5292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nháy</a:t>
            </a:r>
            <a:r>
              <a:rPr lang="en-US" dirty="0"/>
              <a:t> </a:t>
            </a:r>
            <a:r>
              <a:rPr lang="en-US" dirty="0" err="1"/>
              <a:t>kép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chữ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87148" y="2000975"/>
            <a:ext cx="5073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nháy</a:t>
            </a:r>
            <a:r>
              <a:rPr lang="en-US" dirty="0"/>
              <a:t> </a:t>
            </a:r>
            <a:r>
              <a:rPr lang="en-US" dirty="0" err="1"/>
              <a:t>kép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/>
              <a:t>số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659E40-C423-4DF1-A8C2-9F750018F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62" y="3429000"/>
            <a:ext cx="5141792" cy="312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31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1A843-B433-42F8-88B9-CFC5B2AF5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"/>
            <a:ext cx="12192000" cy="1198484"/>
          </a:xfrm>
        </p:spPr>
        <p:txBody>
          <a:bodyPr>
            <a:normAutofit fontScale="90000"/>
          </a:bodyPr>
          <a:lstStyle/>
          <a:p>
            <a:r>
              <a:rPr lang="en-US"/>
              <a:t>Phạm vi biến PHP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EB3DD-FCA5-4D9E-BE05-93A16166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482570"/>
            <a:ext cx="12191999" cy="5375429"/>
          </a:xfrm>
        </p:spPr>
        <p:txBody>
          <a:bodyPr/>
          <a:lstStyle/>
          <a:p>
            <a:r>
              <a:rPr lang="vi-VN"/>
              <a:t>Trong PHP, biến có thể được khai báo ở bất cứ đâu trong tập lệnh.</a:t>
            </a:r>
          </a:p>
          <a:p>
            <a:r>
              <a:rPr lang="vi-VN"/>
              <a:t>Phạm vi của một biến là phần của tập lệnh mà biến đó có thể được tham chiếu/sử dụng.</a:t>
            </a:r>
          </a:p>
          <a:p>
            <a:r>
              <a:rPr lang="vi-VN"/>
              <a:t>PHP có ba phạm vi biến khác nhau:</a:t>
            </a:r>
          </a:p>
          <a:p>
            <a:r>
              <a:rPr lang="en-US"/>
              <a:t>Cục bộ.</a:t>
            </a:r>
            <a:endParaRPr lang="vi-VN"/>
          </a:p>
          <a:p>
            <a:r>
              <a:rPr lang="vi-VN"/>
              <a:t>Toàn</a:t>
            </a:r>
            <a:r>
              <a:rPr lang="en-US"/>
              <a:t> cục</a:t>
            </a:r>
            <a:endParaRPr lang="vi-VN"/>
          </a:p>
          <a:p>
            <a:r>
              <a:rPr lang="vi-VN"/>
              <a:t>tĩnh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50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EA00A-3ACD-4B7B-B672-C60B85EE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037EE-93A0-48F0-A0F0-BB7BAFD6F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9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A3598-D1C4-4E79-B5D7-2242F14F2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6A7AA-2847-41D7-B43D-099D40846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81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0509-9B27-4936-BD7C-AC7D3892B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B18B0-1373-4645-8917-2F0D0D623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02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7C66D-DAF0-4F5E-B5BA-F6FC75F18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74476-4CCC-4354-851C-2DCB1989E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74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07F7-2171-472A-A76B-EB0979FD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31015"/>
          </a:xfrm>
        </p:spPr>
        <p:txBody>
          <a:bodyPr/>
          <a:lstStyle/>
          <a:p>
            <a:r>
              <a:rPr lang="en-US"/>
              <a:t>Bài 7: Hằng trong PHP: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23BD2-601E-4E8A-ACDA-F9E899DBB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1014"/>
            <a:ext cx="12192000" cy="5926986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Hằng cũng là một biến nh</a:t>
            </a:r>
            <a:r>
              <a:rPr lang="vi-VN"/>
              <a:t>ư</a:t>
            </a:r>
            <a:r>
              <a:rPr lang="en-US"/>
              <a:t>ng </a:t>
            </a:r>
            <a:r>
              <a:rPr lang="en-US">
                <a:solidFill>
                  <a:srgbClr val="FF0000"/>
                </a:solidFill>
                <a:highlight>
                  <a:srgbClr val="FFFF00"/>
                </a:highlight>
              </a:rPr>
              <a:t>không thể </a:t>
            </a:r>
            <a:r>
              <a:rPr lang="en-US"/>
              <a:t>thay đổi giá trị đ</a:t>
            </a:r>
            <a:r>
              <a:rPr lang="vi-VN"/>
              <a:t>ư</a:t>
            </a:r>
            <a:r>
              <a:rPr lang="en-US"/>
              <a:t>ợc.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2FF0DA-1ED8-4151-B8FA-DB569297F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936" y="1928672"/>
            <a:ext cx="4982270" cy="109552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172F639-C1A5-4654-B23C-CB53CDD4F166}"/>
              </a:ext>
            </a:extLst>
          </p:cNvPr>
          <p:cNvCxnSpPr>
            <a:cxnSpLocks/>
          </p:cNvCxnSpPr>
          <p:nvPr/>
        </p:nvCxnSpPr>
        <p:spPr>
          <a:xfrm flipH="1">
            <a:off x="2876365" y="2574524"/>
            <a:ext cx="381741" cy="958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2CC00D-E3D7-4B0E-8170-E3DD36112C70}"/>
              </a:ext>
            </a:extLst>
          </p:cNvPr>
          <p:cNvSpPr txBox="1"/>
          <p:nvPr/>
        </p:nvSpPr>
        <p:spPr>
          <a:xfrm>
            <a:off x="1234261" y="3464469"/>
            <a:ext cx="1757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Tên của hằng số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71D3608-A299-4177-B97E-61B6E29DB8F8}"/>
              </a:ext>
            </a:extLst>
          </p:cNvPr>
          <p:cNvCxnSpPr>
            <a:cxnSpLocks/>
          </p:cNvCxnSpPr>
          <p:nvPr/>
        </p:nvCxnSpPr>
        <p:spPr>
          <a:xfrm>
            <a:off x="4323425" y="2574524"/>
            <a:ext cx="355107" cy="854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E7A31BC-BB3D-4D6B-B315-C9C52C4BE34E}"/>
              </a:ext>
            </a:extLst>
          </p:cNvPr>
          <p:cNvSpPr txBox="1"/>
          <p:nvPr/>
        </p:nvSpPr>
        <p:spPr>
          <a:xfrm>
            <a:off x="4323423" y="3429000"/>
            <a:ext cx="1757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Giá trị của Hằng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275A8FF-5908-4B23-B653-342AC6512C08}"/>
              </a:ext>
            </a:extLst>
          </p:cNvPr>
          <p:cNvCxnSpPr>
            <a:cxnSpLocks/>
          </p:cNvCxnSpPr>
          <p:nvPr/>
        </p:nvCxnSpPr>
        <p:spPr>
          <a:xfrm>
            <a:off x="6096000" y="2574523"/>
            <a:ext cx="2488707" cy="1162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1B0114D-E589-4A75-997C-C44A8FA27AD9}"/>
              </a:ext>
            </a:extLst>
          </p:cNvPr>
          <p:cNvSpPr txBox="1"/>
          <p:nvPr/>
        </p:nvSpPr>
        <p:spPr>
          <a:xfrm>
            <a:off x="7617041" y="3833801"/>
            <a:ext cx="3897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Giá trị “true” hoặc “False” để trang Web không phân biệt hoa th</a:t>
            </a:r>
            <a:r>
              <a:rPr lang="vi-VN"/>
              <a:t>ư</a:t>
            </a:r>
            <a:r>
              <a:rPr lang="en-US"/>
              <a:t>ờng.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3291D4-A966-433E-BA26-71235DD41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75" y="3932026"/>
            <a:ext cx="3610479" cy="12288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C764A3D-86EE-4B43-8BAC-FD713BC784E3}"/>
              </a:ext>
            </a:extLst>
          </p:cNvPr>
          <p:cNvSpPr txBox="1"/>
          <p:nvPr/>
        </p:nvSpPr>
        <p:spPr>
          <a:xfrm>
            <a:off x="5459765" y="5259773"/>
            <a:ext cx="5912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Phiên bản đã tự động không phân biệt hoa th</a:t>
            </a:r>
            <a:r>
              <a:rPr lang="vi-VN"/>
              <a:t>ư</a:t>
            </a:r>
            <a:r>
              <a:rPr lang="en-US"/>
              <a:t>ờng.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3DE5AF7-A2B7-4019-A1BA-77E48AA682B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927854" y="4546474"/>
            <a:ext cx="1567424" cy="757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DC2C17B5-49E2-4F82-A750-CC3B0F17EB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75" y="5452319"/>
            <a:ext cx="4006048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02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CA28-6E26-48CE-8FAB-36DF0A958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1845" cy="870012"/>
          </a:xfrm>
        </p:spPr>
        <p:txBody>
          <a:bodyPr>
            <a:normAutofit/>
          </a:bodyPr>
          <a:lstStyle/>
          <a:p>
            <a:r>
              <a:rPr lang="en-US"/>
              <a:t>Bài 8: Nháy đ</a:t>
            </a:r>
            <a:r>
              <a:rPr lang="vi-VN"/>
              <a:t>ơ</a:t>
            </a:r>
            <a:r>
              <a:rPr lang="en-US"/>
              <a:t>n  ‘ ’  và nháy kép “ 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65123A-22D2-4C74-8820-70E13400F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082" y="0"/>
            <a:ext cx="2938645" cy="870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630C90-AB36-4269-8991-16109DFBA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80" y="1490054"/>
            <a:ext cx="3019846" cy="140989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BB44B03-A01D-4FA3-9F42-0A64A0110B2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938509" y="2096895"/>
            <a:ext cx="3157491" cy="477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63826ED-067D-42DF-8349-19A5EC43FE46}"/>
              </a:ext>
            </a:extLst>
          </p:cNvPr>
          <p:cNvSpPr txBox="1"/>
          <p:nvPr/>
        </p:nvSpPr>
        <p:spPr>
          <a:xfrm>
            <a:off x="6096000" y="1912229"/>
            <a:ext cx="3019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PHP nhận dạng đây là biến.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E34629-7311-4A80-9165-974ED9BFD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80" y="4203578"/>
            <a:ext cx="3019846" cy="163647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209334-3421-4032-9D8E-EC85264A53F3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3124940" y="4960841"/>
            <a:ext cx="1136343" cy="294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0FB99D6-1C9E-45FF-842D-B3992DF801D6}"/>
              </a:ext>
            </a:extLst>
          </p:cNvPr>
          <p:cNvSpPr txBox="1"/>
          <p:nvPr/>
        </p:nvSpPr>
        <p:spPr>
          <a:xfrm>
            <a:off x="4261283" y="4637675"/>
            <a:ext cx="7838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PHP không nhận dạng đây là biến nữa mà sẽ nhận dạng bên trong là một đoạn text.</a:t>
            </a:r>
          </a:p>
        </p:txBody>
      </p:sp>
    </p:spTree>
    <p:extLst>
      <p:ext uri="{BB962C8B-B14F-4D97-AF65-F5344CB8AC3E}">
        <p14:creationId xmlns:p14="http://schemas.microsoft.com/office/powerpoint/2010/main" val="3730012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27250A-FC70-4AFF-8326-AEE56E75FF48}"/>
              </a:ext>
            </a:extLst>
          </p:cNvPr>
          <p:cNvSpPr txBox="1">
            <a:spLocks/>
          </p:cNvSpPr>
          <p:nvPr/>
        </p:nvSpPr>
        <p:spPr>
          <a:xfrm>
            <a:off x="0" y="1304312"/>
            <a:ext cx="12080631" cy="5553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CMS WordPress: Với WordPress thì đã có phần Backend rồi thì chỉ cần mua thêm giao diện là xong</a:t>
            </a:r>
          </a:p>
          <a:p>
            <a:endParaRPr lang="en-US"/>
          </a:p>
          <a:p>
            <a:r>
              <a:rPr lang="en-US"/>
              <a:t>PHP đơn giản là để làm chức năng cho trang website, đăng nhập ,đăng ký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473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F612-F166-4A45-AEED-18DE0CED4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7850"/>
          </a:xfrm>
        </p:spPr>
        <p:txBody>
          <a:bodyPr/>
          <a:lstStyle/>
          <a:p>
            <a:r>
              <a:rPr lang="en-US"/>
              <a:t>Bài 9: Câu lệnh Echo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725CDD-4E65-43ED-8E9D-0F983C291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668" y="749360"/>
            <a:ext cx="4410691" cy="1762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029CFD-AAA4-4D75-8D55-18C6C860F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68" y="2777119"/>
            <a:ext cx="2734057" cy="9716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7CADF46-D5D8-4325-BFA4-D1020475E66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890908" y="3425516"/>
            <a:ext cx="2767841" cy="20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375F51-F74F-45C8-994D-C4E6606D3E1E}"/>
              </a:ext>
            </a:extLst>
          </p:cNvPr>
          <p:cNvSpPr txBox="1"/>
          <p:nvPr/>
        </p:nvSpPr>
        <p:spPr>
          <a:xfrm>
            <a:off x="5658749" y="2327065"/>
            <a:ext cx="5487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Chèn thẻ h1 để in đậm nội dung.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3F23E6-0F9F-4019-B655-00F6E73DD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8749" y="2723030"/>
            <a:ext cx="5487166" cy="14465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332280-C341-4FF9-A8BD-F74A9EDD1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668" y="4767307"/>
            <a:ext cx="4262983" cy="165251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9771F8-E3C0-457E-A5C9-F99A29057163}"/>
              </a:ext>
            </a:extLst>
          </p:cNvPr>
          <p:cNvCxnSpPr/>
          <p:nvPr/>
        </p:nvCxnSpPr>
        <p:spPr>
          <a:xfrm>
            <a:off x="4412202" y="5078027"/>
            <a:ext cx="1145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307ED2-0ED3-485C-8689-5E0CA8C603E6}"/>
              </a:ext>
            </a:extLst>
          </p:cNvPr>
          <p:cNvSpPr txBox="1"/>
          <p:nvPr/>
        </p:nvSpPr>
        <p:spPr>
          <a:xfrm>
            <a:off x="5770485" y="4829452"/>
            <a:ext cx="3923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Thẻ &lt;br&gt; là thẻ xuống dòng.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8A17A84-792B-4DD4-82E7-708A8A611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5584" y="5188548"/>
            <a:ext cx="5344271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473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94F64F-6C6D-4A16-B098-20BBA065F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71" y="337923"/>
            <a:ext cx="4354938" cy="256264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35F17B-07B4-4382-BDFA-C4D8A8A5082A}"/>
              </a:ext>
            </a:extLst>
          </p:cNvPr>
          <p:cNvCxnSpPr>
            <a:cxnSpLocks/>
          </p:cNvCxnSpPr>
          <p:nvPr/>
        </p:nvCxnSpPr>
        <p:spPr>
          <a:xfrm flipV="1">
            <a:off x="3586579" y="1091953"/>
            <a:ext cx="3013507" cy="435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78036A7-F739-4B36-9B42-5C79AAF1E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86" y="337923"/>
            <a:ext cx="4620270" cy="17433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9DA386-7A53-440E-AD62-F099300A8634}"/>
              </a:ext>
            </a:extLst>
          </p:cNvPr>
          <p:cNvSpPr txBox="1"/>
          <p:nvPr/>
        </p:nvSpPr>
        <p:spPr>
          <a:xfrm>
            <a:off x="6276514" y="1882066"/>
            <a:ext cx="442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Nối đoạn văn bản bằng dấu chấm.</a:t>
            </a:r>
          </a:p>
        </p:txBody>
      </p:sp>
    </p:spTree>
    <p:extLst>
      <p:ext uri="{BB962C8B-B14F-4D97-AF65-F5344CB8AC3E}">
        <p14:creationId xmlns:p14="http://schemas.microsoft.com/office/powerpoint/2010/main" val="4288196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C8BE6-4884-4FB9-B8AC-9AA82D60B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5317724" cy="585926"/>
          </a:xfrm>
        </p:spPr>
        <p:txBody>
          <a:bodyPr>
            <a:normAutofit fontScale="90000"/>
          </a:bodyPr>
          <a:lstStyle/>
          <a:p>
            <a:r>
              <a:rPr lang="en-US"/>
              <a:t>Bài 10: Câu lệnh Print.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D53376-E610-461D-8306-81E7E0219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95" y="770458"/>
            <a:ext cx="3923254" cy="24494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ACA393-5EB7-43B7-B8EF-D0BACFFC58CF}"/>
              </a:ext>
            </a:extLst>
          </p:cNvPr>
          <p:cNvSpPr txBox="1"/>
          <p:nvPr/>
        </p:nvSpPr>
        <p:spPr>
          <a:xfrm>
            <a:off x="5415380" y="883153"/>
            <a:ext cx="3543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Đều là câu lệnh để in ra màn hình.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E630CD-5544-41A0-A985-3E2FA194BEEC}"/>
              </a:ext>
            </a:extLst>
          </p:cNvPr>
          <p:cNvSpPr txBox="1"/>
          <p:nvPr/>
        </p:nvSpPr>
        <p:spPr>
          <a:xfrm>
            <a:off x="9260091" y="876990"/>
            <a:ext cx="272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Print đ</a:t>
            </a:r>
            <a:r>
              <a:rPr lang="vi-VN"/>
              <a:t>ư</a:t>
            </a:r>
            <a:r>
              <a:rPr lang="en-US"/>
              <a:t>ợc sử dụng ít h</a:t>
            </a:r>
            <a:r>
              <a:rPr lang="vi-VN"/>
              <a:t>ơ</a:t>
            </a:r>
            <a:r>
              <a:rPr lang="en-US"/>
              <a:t>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1DD8F0-E988-4C63-8FF6-BE61A34C4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854" y="3705960"/>
            <a:ext cx="3905795" cy="238158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E060502-52D4-402A-9A09-672068DE87F1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4074850" y="3822787"/>
            <a:ext cx="1748901" cy="988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F6313B9-1A7E-4FE9-AD0F-671A0C2E59F1}"/>
              </a:ext>
            </a:extLst>
          </p:cNvPr>
          <p:cNvSpPr txBox="1"/>
          <p:nvPr/>
        </p:nvSpPr>
        <p:spPr>
          <a:xfrm>
            <a:off x="5823751" y="3638121"/>
            <a:ext cx="5086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echo sẽ hiểu là 5 ký tự còn print sẽ chỉ hiểu đó là 1.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81954" y="4677508"/>
            <a:ext cx="648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Echo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5 </a:t>
            </a:r>
            <a:r>
              <a:rPr lang="en-US" dirty="0" err="1"/>
              <a:t>là</a:t>
            </a:r>
            <a:r>
              <a:rPr lang="en-US" dirty="0"/>
              <a:t> print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1.</a:t>
            </a:r>
          </a:p>
        </p:txBody>
      </p:sp>
    </p:spTree>
    <p:extLst>
      <p:ext uri="{BB962C8B-B14F-4D97-AF65-F5344CB8AC3E}">
        <p14:creationId xmlns:p14="http://schemas.microsoft.com/office/powerpoint/2010/main" val="20016852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1472-01C4-4304-8A71-AF8FA43AD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172700" cy="773722"/>
          </a:xfrm>
        </p:spPr>
        <p:txBody>
          <a:bodyPr>
            <a:normAutofit/>
          </a:bodyPr>
          <a:lstStyle/>
          <a:p>
            <a:r>
              <a:rPr lang="en-US" dirty="0" err="1"/>
              <a:t>Bài</a:t>
            </a:r>
            <a:r>
              <a:rPr lang="en-US" dirty="0"/>
              <a:t> 11: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If-else,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Else-if.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923" y="1143055"/>
            <a:ext cx="3772426" cy="25530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3923" y="773723"/>
            <a:ext cx="377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Cú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23" y="3886200"/>
            <a:ext cx="4520977" cy="26992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854" y="3991707"/>
            <a:ext cx="5134692" cy="26538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064369" y="1143055"/>
            <a:ext cx="7007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thỏa</a:t>
            </a:r>
            <a:r>
              <a:rPr lang="en-US" dirty="0"/>
              <a:t> </a:t>
            </a:r>
            <a:r>
              <a:rPr lang="en-US" dirty="0" err="1"/>
              <a:t>mãn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ngoặc</a:t>
            </a:r>
            <a:r>
              <a:rPr lang="en-US" dirty="0"/>
              <a:t> </a:t>
            </a:r>
            <a:r>
              <a:rPr lang="en-US" dirty="0" err="1"/>
              <a:t>kép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ko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lệnh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0801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62" y="410813"/>
            <a:ext cx="4372585" cy="3258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0216" y="410813"/>
            <a:ext cx="3059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If else </a:t>
            </a:r>
            <a:r>
              <a:rPr lang="en-US" dirty="0" err="1"/>
              <a:t>trong</a:t>
            </a:r>
            <a:r>
              <a:rPr lang="en-US" dirty="0"/>
              <a:t> C#</a:t>
            </a:r>
          </a:p>
        </p:txBody>
      </p:sp>
    </p:spTree>
    <p:extLst>
      <p:ext uri="{BB962C8B-B14F-4D97-AF65-F5344CB8AC3E}">
        <p14:creationId xmlns:p14="http://schemas.microsoft.com/office/powerpoint/2010/main" val="2703784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06" y="168235"/>
            <a:ext cx="4314739" cy="39026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72" y="1167063"/>
            <a:ext cx="4305901" cy="165758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633545" y="1863970"/>
            <a:ext cx="2980593" cy="17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42438" y="1405586"/>
            <a:ext cx="105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46023" y="2639978"/>
            <a:ext cx="286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If-else </a:t>
            </a:r>
            <a:r>
              <a:rPr lang="en-US" dirty="0" err="1"/>
              <a:t>lồng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5334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73" y="216960"/>
            <a:ext cx="4314412" cy="36516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186" y="304883"/>
            <a:ext cx="4810796" cy="156231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4484077" y="1292469"/>
            <a:ext cx="2787161" cy="17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9859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E6EF0-00CC-43F7-BFA8-34DB4F3A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93158"/>
          </a:xfrm>
        </p:spPr>
        <p:txBody>
          <a:bodyPr/>
          <a:lstStyle/>
          <a:p>
            <a:r>
              <a:rPr lang="en-US"/>
              <a:t>Bài 12: Thực hành If else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DC31E-F9DB-48BA-9523-727D4AE0B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18586"/>
            <a:ext cx="12191999" cy="5739414"/>
          </a:xfrm>
        </p:spPr>
        <p:txBody>
          <a:bodyPr/>
          <a:lstStyle/>
          <a:p>
            <a:r>
              <a:rPr lang="en-US"/>
              <a:t>Bài tập: trong một lớp học có một số l</a:t>
            </a:r>
            <a:r>
              <a:rPr lang="vi-VN"/>
              <a:t>ư</a:t>
            </a:r>
            <a:r>
              <a:rPr lang="en-US"/>
              <a:t>ợng người nhất định.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6D59AD-9F41-486F-A610-622AE72C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73" y="1816512"/>
            <a:ext cx="3943900" cy="44678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F6A715-EEFE-44EC-A4F2-32A4625A7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191" y="2706316"/>
            <a:ext cx="4648849" cy="180047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A76C3D9-7DDD-4634-BA18-34FA92E28967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321573" y="3606554"/>
            <a:ext cx="2719618" cy="15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249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0E5B51-7ED8-4F80-9264-C4D62978F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95" y="204185"/>
            <a:ext cx="4226149" cy="42117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73F2C0-008D-483C-8F50-AFC72A69E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524" y="90995"/>
            <a:ext cx="4448796" cy="4324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89685D-C9C7-4F95-9591-A5855D94F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524" y="5067050"/>
            <a:ext cx="4657755" cy="179095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98D086-73A7-47DB-B1BA-8937E02DD8CF}"/>
              </a:ext>
            </a:extLst>
          </p:cNvPr>
          <p:cNvCxnSpPr>
            <a:cxnSpLocks/>
          </p:cNvCxnSpPr>
          <p:nvPr/>
        </p:nvCxnSpPr>
        <p:spPr>
          <a:xfrm>
            <a:off x="9703293" y="4323425"/>
            <a:ext cx="0" cy="1038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7538A34-A817-4583-BE4C-70E775FE381A}"/>
              </a:ext>
            </a:extLst>
          </p:cNvPr>
          <p:cNvSpPr txBox="1"/>
          <p:nvPr/>
        </p:nvSpPr>
        <p:spPr>
          <a:xfrm>
            <a:off x="812117" y="5177447"/>
            <a:ext cx="2512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hiển thị ra gì.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893A0E5-D1AC-4912-A85F-EA20CAC40D67}"/>
              </a:ext>
            </a:extLst>
          </p:cNvPr>
          <p:cNvCxnSpPr>
            <a:cxnSpLocks/>
          </p:cNvCxnSpPr>
          <p:nvPr/>
        </p:nvCxnSpPr>
        <p:spPr>
          <a:xfrm>
            <a:off x="2068497" y="4252404"/>
            <a:ext cx="0" cy="941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149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175A-BA5C-4C07-9BDB-87D1677B3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542190" cy="630852"/>
          </a:xfrm>
        </p:spPr>
        <p:txBody>
          <a:bodyPr>
            <a:normAutofit fontScale="90000"/>
          </a:bodyPr>
          <a:lstStyle/>
          <a:p>
            <a:r>
              <a:rPr lang="en-US"/>
              <a:t>Bài 13: Chuỗi.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C21368-FEFB-4E0B-A812-581DF2E92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635" y="1102125"/>
            <a:ext cx="4763165" cy="22625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A2B4FF-CA18-4E34-9A62-F4317D256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9849" y="1113222"/>
            <a:ext cx="4696480" cy="163852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EC3973A-3B57-4A94-A236-0F1C506A8DD2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5257800" y="1793289"/>
            <a:ext cx="2112049" cy="440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425467B-D706-4CBA-9A2D-334706F06688}"/>
              </a:ext>
            </a:extLst>
          </p:cNvPr>
          <p:cNvSpPr txBox="1"/>
          <p:nvPr/>
        </p:nvSpPr>
        <p:spPr>
          <a:xfrm>
            <a:off x="7448367" y="2857164"/>
            <a:ext cx="2725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Hàm làm việc với chuỗi.</a:t>
            </a:r>
          </a:p>
        </p:txBody>
      </p:sp>
    </p:spTree>
    <p:extLst>
      <p:ext uri="{BB962C8B-B14F-4D97-AF65-F5344CB8AC3E}">
        <p14:creationId xmlns:p14="http://schemas.microsoft.com/office/powerpoint/2010/main" val="1284520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ECA5F-62C0-4D07-80A2-329645E1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700029" cy="763480"/>
          </a:xfrm>
        </p:spPr>
        <p:txBody>
          <a:bodyPr/>
          <a:lstStyle/>
          <a:p>
            <a:r>
              <a:rPr lang="en-US"/>
              <a:t>Thư mục Web phải cho vào trong th</a:t>
            </a:r>
            <a:r>
              <a:rPr lang="vi-VN"/>
              <a:t>ư</a:t>
            </a:r>
            <a:r>
              <a:rPr lang="en-US"/>
              <a:t> mục htdocs.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D3428-0890-4867-8B13-A8EF559CF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94" y="1008879"/>
            <a:ext cx="10063579" cy="43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593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AEC60B-097A-4A3E-8523-C74CC5F96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44" y="294648"/>
            <a:ext cx="4817169" cy="19158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896A64-721C-4EC4-8C67-625A75712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0923" y="391011"/>
            <a:ext cx="4534533" cy="181952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792B37F-6C08-4BE5-81AB-E4DA9F1106C2}"/>
              </a:ext>
            </a:extLst>
          </p:cNvPr>
          <p:cNvCxnSpPr/>
          <p:nvPr/>
        </p:nvCxnSpPr>
        <p:spPr>
          <a:xfrm>
            <a:off x="5157926" y="1402672"/>
            <a:ext cx="20596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B1D3E2E-D7FA-4923-BE51-7776719416CB}"/>
              </a:ext>
            </a:extLst>
          </p:cNvPr>
          <p:cNvSpPr txBox="1"/>
          <p:nvPr/>
        </p:nvSpPr>
        <p:spPr>
          <a:xfrm>
            <a:off x="5311302" y="874646"/>
            <a:ext cx="2059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Đếm là 15 ký tự.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A49F20-2100-494E-B848-C932E370E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5745" y="3569476"/>
            <a:ext cx="4420217" cy="20323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174681-E7BA-4CD6-B018-6DC8380BE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893" y="3471062"/>
            <a:ext cx="4811820" cy="222916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40635F-7CA4-4192-812C-5FBFD75C17E4}"/>
              </a:ext>
            </a:extLst>
          </p:cNvPr>
          <p:cNvCxnSpPr>
            <a:cxnSpLocks/>
          </p:cNvCxnSpPr>
          <p:nvPr/>
        </p:nvCxnSpPr>
        <p:spPr>
          <a:xfrm>
            <a:off x="5103713" y="4669654"/>
            <a:ext cx="26020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814F346-DAF4-49B2-B7E4-EF21532C07E0}"/>
              </a:ext>
            </a:extLst>
          </p:cNvPr>
          <p:cNvSpPr txBox="1"/>
          <p:nvPr/>
        </p:nvSpPr>
        <p:spPr>
          <a:xfrm>
            <a:off x="5257090" y="1999902"/>
            <a:ext cx="3759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Tính cả dấu cách.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F92228-682F-4478-B46A-184AEC5117AB}"/>
              </a:ext>
            </a:extLst>
          </p:cNvPr>
          <p:cNvSpPr txBox="1"/>
          <p:nvPr/>
        </p:nvSpPr>
        <p:spPr>
          <a:xfrm>
            <a:off x="4063013" y="5932428"/>
            <a:ext cx="557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Chuỗi có dấu sẽ đếm khác h</a:t>
            </a:r>
            <a:r>
              <a:rPr lang="vi-VN"/>
              <a:t>ơ</a:t>
            </a:r>
            <a:r>
              <a:rPr lang="en-US"/>
              <a:t>n với chuỗi không dấu.</a:t>
            </a:r>
          </a:p>
        </p:txBody>
      </p:sp>
    </p:spTree>
    <p:extLst>
      <p:ext uri="{BB962C8B-B14F-4D97-AF65-F5344CB8AC3E}">
        <p14:creationId xmlns:p14="http://schemas.microsoft.com/office/powerpoint/2010/main" val="15191605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0D9FC7-9B46-43C3-8527-1BA300BDF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9" y="121015"/>
            <a:ext cx="6973273" cy="16423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CC64C5-FE59-4C55-A226-6450F3A37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69" y="2545673"/>
            <a:ext cx="5229618" cy="17666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68C557-6BE2-4613-95A2-FB4C43DA480F}"/>
              </a:ext>
            </a:extLst>
          </p:cNvPr>
          <p:cNvSpPr txBox="1"/>
          <p:nvPr/>
        </p:nvSpPr>
        <p:spPr>
          <a:xfrm>
            <a:off x="301169" y="2176341"/>
            <a:ext cx="5433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Hàm đếm l</a:t>
            </a:r>
            <a:r>
              <a:rPr lang="vi-VN"/>
              <a:t>ư</a:t>
            </a:r>
            <a:r>
              <a:rPr lang="en-US"/>
              <a:t>ợng từ xuất hiện.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0D88F5-53CF-49D9-A23B-56AB9BA26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1229" y="2524547"/>
            <a:ext cx="2425152" cy="160356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E1A477-640C-42A2-BB19-6F383C23376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5530787" y="3429000"/>
            <a:ext cx="378188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89807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0E29D7-6EF7-457E-902E-0EDDC72B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6" y="294103"/>
            <a:ext cx="6287377" cy="25911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E83497-F0E6-44F0-8F96-B5AFC85480D5}"/>
              </a:ext>
            </a:extLst>
          </p:cNvPr>
          <p:cNvSpPr txBox="1"/>
          <p:nvPr/>
        </p:nvSpPr>
        <p:spPr>
          <a:xfrm>
            <a:off x="75947" y="3003761"/>
            <a:ext cx="628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Hàm đảo ng</a:t>
            </a:r>
            <a:r>
              <a:rPr lang="vi-VN"/>
              <a:t>ư</a:t>
            </a:r>
            <a:r>
              <a:rPr lang="en-US"/>
              <a:t>ợc chuỗi.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292E1F-A6B0-4398-9897-BD2BCB2EC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366" y="599489"/>
            <a:ext cx="4542687" cy="175284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E16F11F-A39C-4CB9-B9F1-F85A2D29C19A}"/>
              </a:ext>
            </a:extLst>
          </p:cNvPr>
          <p:cNvCxnSpPr>
            <a:cxnSpLocks/>
          </p:cNvCxnSpPr>
          <p:nvPr/>
        </p:nvCxnSpPr>
        <p:spPr>
          <a:xfrm>
            <a:off x="6276513" y="1367161"/>
            <a:ext cx="12968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518F20B-F9A3-44B2-B4DE-515B24627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6" y="4100999"/>
            <a:ext cx="6200567" cy="22958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E0F25A-5D32-4E2D-A20B-CE76AE4E5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365" y="4416442"/>
            <a:ext cx="4542687" cy="150516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E73161-A881-4585-B0A6-FE97DEFC5F6F}"/>
              </a:ext>
            </a:extLst>
          </p:cNvPr>
          <p:cNvCxnSpPr/>
          <p:nvPr/>
        </p:nvCxnSpPr>
        <p:spPr>
          <a:xfrm flipV="1">
            <a:off x="6169981" y="5078027"/>
            <a:ext cx="1491448" cy="97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7581F1B-9DB0-44B7-94F8-AAC4EA804CB0}"/>
              </a:ext>
            </a:extLst>
          </p:cNvPr>
          <p:cNvSpPr txBox="1"/>
          <p:nvPr/>
        </p:nvSpPr>
        <p:spPr>
          <a:xfrm>
            <a:off x="7217546" y="3373093"/>
            <a:ext cx="489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Vị trí của từ văn trong choỗi ký tự.</a:t>
            </a:r>
          </a:p>
        </p:txBody>
      </p:sp>
    </p:spTree>
    <p:extLst>
      <p:ext uri="{BB962C8B-B14F-4D97-AF65-F5344CB8AC3E}">
        <p14:creationId xmlns:p14="http://schemas.microsoft.com/office/powerpoint/2010/main" val="20163256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BB982C-A9EE-4F5A-B26D-92D271104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0" y="374310"/>
            <a:ext cx="4639095" cy="16419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B696AE-9345-4593-831B-345796A78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678" y="374310"/>
            <a:ext cx="4639322" cy="141897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A717AF-3CB7-4AE6-84A6-677F7549BFCE}"/>
              </a:ext>
            </a:extLst>
          </p:cNvPr>
          <p:cNvCxnSpPr>
            <a:stCxn id="4" idx="3"/>
          </p:cNvCxnSpPr>
          <p:nvPr/>
        </p:nvCxnSpPr>
        <p:spPr>
          <a:xfrm flipV="1">
            <a:off x="4714045" y="1154097"/>
            <a:ext cx="3045038" cy="4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F0D380-5DD1-406A-9E0E-FE1A1C21B073}"/>
              </a:ext>
            </a:extLst>
          </p:cNvPr>
          <p:cNvSpPr txBox="1"/>
          <p:nvPr/>
        </p:nvSpPr>
        <p:spPr>
          <a:xfrm>
            <a:off x="4811697" y="1358283"/>
            <a:ext cx="266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Vị trí của từ trong chuỗi.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1CE8F9-A27E-49EE-B859-E5FF1ED6B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57" y="2491094"/>
            <a:ext cx="6573167" cy="370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210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42EEE-4B8A-4FD5-9CF6-7D773C0F6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833934" cy="816245"/>
          </a:xfrm>
        </p:spPr>
        <p:txBody>
          <a:bodyPr/>
          <a:lstStyle/>
          <a:p>
            <a:r>
              <a:rPr lang="en-US"/>
              <a:t>Bài 22: Vòng lặp Foreach: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D50A9-D251-4855-9C3F-312EAFE8D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87" y="1058646"/>
            <a:ext cx="6603063" cy="2753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367190-1A56-4C9E-A281-3F939ED57707}"/>
              </a:ext>
            </a:extLst>
          </p:cNvPr>
          <p:cNvSpPr txBox="1"/>
          <p:nvPr/>
        </p:nvSpPr>
        <p:spPr>
          <a:xfrm>
            <a:off x="7034073" y="1058646"/>
            <a:ext cx="515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Truyền lần l</a:t>
            </a:r>
            <a:r>
              <a:rPr lang="vi-VN"/>
              <a:t>ư</a:t>
            </a:r>
            <a:r>
              <a:rPr lang="en-US"/>
              <a:t>ợt giá trị mảng tên vào cho biến value.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2D6906-75B5-4D3B-AD15-AE2CD19EB001}"/>
              </a:ext>
            </a:extLst>
          </p:cNvPr>
          <p:cNvSpPr txBox="1"/>
          <p:nvPr/>
        </p:nvSpPr>
        <p:spPr>
          <a:xfrm>
            <a:off x="7119891" y="1828800"/>
            <a:ext cx="355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Duyệt lần l</a:t>
            </a:r>
            <a:r>
              <a:rPr lang="vi-VN"/>
              <a:t>ư</a:t>
            </a:r>
            <a:r>
              <a:rPr lang="en-US"/>
              <a:t>ợt giá trị của mảng.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1B9354-ACD6-4352-A726-7083D1240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87" y="3991371"/>
            <a:ext cx="6603063" cy="25781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C989F4-1878-4BA7-977D-EDA29EFE1D36}"/>
              </a:ext>
            </a:extLst>
          </p:cNvPr>
          <p:cNvSpPr/>
          <p:nvPr/>
        </p:nvSpPr>
        <p:spPr>
          <a:xfrm>
            <a:off x="3391271" y="5596759"/>
            <a:ext cx="1056442" cy="405189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580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34058-1A05-480A-A449-CB3A039E2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09142" cy="781235"/>
          </a:xfrm>
        </p:spPr>
        <p:txBody>
          <a:bodyPr/>
          <a:lstStyle/>
          <a:p>
            <a:r>
              <a:rPr lang="en-US"/>
              <a:t>Code Form HTML: Form đăng ký đăng nhập.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6171-86D6-4F22-9A12-FA352FD68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9912"/>
            <a:ext cx="12192000" cy="5908088"/>
          </a:xfrm>
        </p:spPr>
        <p:txBody>
          <a:bodyPr/>
          <a:lstStyle/>
          <a:p>
            <a:r>
              <a:rPr lang="en-US"/>
              <a:t>Code Form HTML: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C53BE7-DEDF-4B49-B825-85F5D124A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78" y="1553592"/>
            <a:ext cx="5096586" cy="962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B054EB-E545-4F37-AF3A-FB545438C758}"/>
              </a:ext>
            </a:extLst>
          </p:cNvPr>
          <p:cNvSpPr txBox="1"/>
          <p:nvPr/>
        </p:nvSpPr>
        <p:spPr>
          <a:xfrm>
            <a:off x="6096000" y="1553592"/>
            <a:ext cx="4299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Action là trang mà Form gửi đến.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5180FA-962B-43A7-A2D2-6FEFCD827FE1}"/>
              </a:ext>
            </a:extLst>
          </p:cNvPr>
          <p:cNvSpPr txBox="1"/>
          <p:nvPr/>
        </p:nvSpPr>
        <p:spPr>
          <a:xfrm>
            <a:off x="189391" y="3119431"/>
            <a:ext cx="56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Gà lại lập trình.</a:t>
            </a:r>
          </a:p>
        </p:txBody>
      </p:sp>
    </p:spTree>
    <p:extLst>
      <p:ext uri="{BB962C8B-B14F-4D97-AF65-F5344CB8AC3E}">
        <p14:creationId xmlns:p14="http://schemas.microsoft.com/office/powerpoint/2010/main" val="3729734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6EA8E-8B82-4E37-A845-837146AB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17F74-5DBD-4A51-9C06-2CA44A727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377560-2492-49DF-BB04-713CA6985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784" y="1028365"/>
            <a:ext cx="6668431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521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CDF3D7-8B5E-4BAE-A417-E900F3B9C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67" y="130469"/>
            <a:ext cx="6660598" cy="27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925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20E17-E7FC-4CAE-BC18-DF3B25549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67BA7-2DD7-43A6-AB6C-D8886D8B1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270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37DC-8B62-4115-9486-48EDDD494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8906C-3D94-4AAB-A81F-6776181E4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19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1FB10-E346-440E-9D32-4A5AB6C40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75403"/>
          </a:xfrm>
        </p:spPr>
        <p:txBody>
          <a:bodyPr/>
          <a:lstStyle/>
          <a:p>
            <a:r>
              <a:rPr lang="en-US"/>
              <a:t>Tiến hành xây dựng trang web.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B9B95-AEE5-488A-A854-7620B793E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78" y="2288049"/>
            <a:ext cx="7449590" cy="35437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C8D70E-53A9-454C-A847-41EFCDAD5A67}"/>
              </a:ext>
            </a:extLst>
          </p:cNvPr>
          <p:cNvSpPr txBox="1"/>
          <p:nvPr/>
        </p:nvSpPr>
        <p:spPr>
          <a:xfrm>
            <a:off x="221943" y="841899"/>
            <a:ext cx="312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B1: bật máy chủ Xampp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62854F-D2E5-4BD4-98FF-08075AC625F3}"/>
              </a:ext>
            </a:extLst>
          </p:cNvPr>
          <p:cNvSpPr txBox="1"/>
          <p:nvPr/>
        </p:nvSpPr>
        <p:spPr>
          <a:xfrm>
            <a:off x="221943" y="1447060"/>
            <a:ext cx="7688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B2: Tạo một th</a:t>
            </a:r>
            <a:r>
              <a:rPr lang="vi-VN"/>
              <a:t>ư</a:t>
            </a:r>
            <a:r>
              <a:rPr lang="en-US"/>
              <a:t> mục trong Xampp để l</a:t>
            </a:r>
            <a:r>
              <a:rPr lang="vi-VN"/>
              <a:t>ư</a:t>
            </a:r>
            <a:r>
              <a:rPr lang="en-US"/>
              <a:t>u toàn bộ những File của trang Web.</a:t>
            </a:r>
          </a:p>
        </p:txBody>
      </p:sp>
    </p:spTree>
    <p:extLst>
      <p:ext uri="{BB962C8B-B14F-4D97-AF65-F5344CB8AC3E}">
        <p14:creationId xmlns:p14="http://schemas.microsoft.com/office/powerpoint/2010/main" val="42563728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371C-442C-4996-B949-2168178A5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F7EEA-BA98-47B5-8A8A-E3DA1EA2E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753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48166-E466-4739-BE77-98A8413E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68996-833B-45EF-9155-A5164FED0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190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DE800-49A1-4C8F-AC95-42704FCB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C2F01-2C0E-4BF0-84F8-133B7463D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9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D0CF-760E-4701-B652-DBE1D86C0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1DC6E-23ED-45FB-96B7-90BFE80BA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57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DAA86-689D-4953-8BFF-56A171967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26AFD-250D-4AAF-8A72-41481352C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49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BE1F-0F10-49E5-989F-70AB20FF8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EF3AD-1846-4166-B322-1E4938CA7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581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798A-2D37-419D-B968-E496B6C71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0C88C-2F70-4693-B400-C03B42B60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74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158C35-6CE2-4355-A91D-D54D2396C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2" y="43924"/>
            <a:ext cx="5953735" cy="43216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49E777-1035-4B1F-BFED-EFEE0D560A20}"/>
              </a:ext>
            </a:extLst>
          </p:cNvPr>
          <p:cNvSpPr txBox="1"/>
          <p:nvPr/>
        </p:nvSpPr>
        <p:spPr>
          <a:xfrm>
            <a:off x="86712" y="4450322"/>
            <a:ext cx="595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File Index.php trong th</a:t>
            </a:r>
            <a:r>
              <a:rPr lang="vi-VN"/>
              <a:t>ư</a:t>
            </a:r>
            <a:r>
              <a:rPr lang="en-US"/>
              <a:t> mục Web bán hàng.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DE6D61-F1CA-4614-83C0-F6EB886EF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807" y="322412"/>
            <a:ext cx="5058481" cy="20672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0A00AA-B627-4EFD-9711-3211851E059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5299969" y="1356019"/>
            <a:ext cx="17468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4D431C0-61DF-4DB1-9FF0-CE95B0F98B18}"/>
              </a:ext>
            </a:extLst>
          </p:cNvPr>
          <p:cNvSpPr txBox="1"/>
          <p:nvPr/>
        </p:nvSpPr>
        <p:spPr>
          <a:xfrm>
            <a:off x="86712" y="4904407"/>
            <a:ext cx="8941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File Index là n</a:t>
            </a:r>
            <a:r>
              <a:rPr lang="vi-VN"/>
              <a:t>ơ</a:t>
            </a:r>
            <a:r>
              <a:rPr lang="en-US"/>
              <a:t>i truy cập đầu tiên khi khách hàng truy cập trang web, mặc định là nh</a:t>
            </a:r>
            <a:r>
              <a:rPr lang="vi-VN"/>
              <a:t>ư</a:t>
            </a:r>
            <a:r>
              <a:rPr lang="en-US"/>
              <a:t> vậy.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8FB4C8-783C-4F09-ADFE-1F5341CA0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2" y="5508701"/>
            <a:ext cx="3181794" cy="110505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8652A3E-D3A9-41A6-8698-F87E03174B1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2902998" y="5718984"/>
            <a:ext cx="1429306" cy="1202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A52860-A72F-4A06-8EAE-51BCDB89E059}"/>
              </a:ext>
            </a:extLst>
          </p:cNvPr>
          <p:cNvSpPr txBox="1"/>
          <p:nvPr/>
        </p:nvSpPr>
        <p:spPr>
          <a:xfrm>
            <a:off x="4332304" y="5534318"/>
            <a:ext cx="3630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Đang truy cập thẳng vào File Index.</a:t>
            </a:r>
          </a:p>
        </p:txBody>
      </p:sp>
    </p:spTree>
    <p:extLst>
      <p:ext uri="{BB962C8B-B14F-4D97-AF65-F5344CB8AC3E}">
        <p14:creationId xmlns:p14="http://schemas.microsoft.com/office/powerpoint/2010/main" val="39906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EDB205-1DCE-467A-91DB-DF3F311FE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57" y="705266"/>
            <a:ext cx="7059010" cy="3172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28E928-C732-46A5-86DC-202D8DDA9D08}"/>
              </a:ext>
            </a:extLst>
          </p:cNvPr>
          <p:cNvSpPr txBox="1"/>
          <p:nvPr/>
        </p:nvSpPr>
        <p:spPr>
          <a:xfrm>
            <a:off x="8256233" y="1914151"/>
            <a:ext cx="3045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Đóng và mở php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EFBCDBD-4B2E-4CDA-8FB3-33DEDAF63E73}"/>
              </a:ext>
            </a:extLst>
          </p:cNvPr>
          <p:cNvCxnSpPr>
            <a:cxnSpLocks/>
          </p:cNvCxnSpPr>
          <p:nvPr/>
        </p:nvCxnSpPr>
        <p:spPr>
          <a:xfrm>
            <a:off x="2379216" y="1411550"/>
            <a:ext cx="5877017" cy="58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ACDC72-9C0B-441A-A509-7A3462873F16}"/>
              </a:ext>
            </a:extLst>
          </p:cNvPr>
          <p:cNvCxnSpPr>
            <a:cxnSpLocks/>
          </p:cNvCxnSpPr>
          <p:nvPr/>
        </p:nvCxnSpPr>
        <p:spPr>
          <a:xfrm flipV="1">
            <a:off x="1864311" y="2228295"/>
            <a:ext cx="6391922" cy="994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02C1BC8-5C78-4260-87D1-D4DB01D24B3A}"/>
              </a:ext>
            </a:extLst>
          </p:cNvPr>
          <p:cNvSpPr/>
          <p:nvPr/>
        </p:nvSpPr>
        <p:spPr>
          <a:xfrm>
            <a:off x="2059619" y="1643330"/>
            <a:ext cx="4243527" cy="1153136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5808999-0798-43DA-B41B-5BEA9EC06885}"/>
              </a:ext>
            </a:extLst>
          </p:cNvPr>
          <p:cNvCxnSpPr>
            <a:cxnSpLocks/>
          </p:cNvCxnSpPr>
          <p:nvPr/>
        </p:nvCxnSpPr>
        <p:spPr>
          <a:xfrm>
            <a:off x="3666478" y="2503503"/>
            <a:ext cx="159798" cy="2325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B94AF7-A8FB-411B-99BB-0C26B628C44B}"/>
              </a:ext>
            </a:extLst>
          </p:cNvPr>
          <p:cNvSpPr txBox="1"/>
          <p:nvPr/>
        </p:nvSpPr>
        <p:spPr>
          <a:xfrm>
            <a:off x="1438183" y="5027192"/>
            <a:ext cx="572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Khu vực lập trình của php</a:t>
            </a:r>
          </a:p>
        </p:txBody>
      </p:sp>
    </p:spTree>
    <p:extLst>
      <p:ext uri="{BB962C8B-B14F-4D97-AF65-F5344CB8AC3E}">
        <p14:creationId xmlns:p14="http://schemas.microsoft.com/office/powerpoint/2010/main" val="264959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124B5-4405-4E66-8A06-A043AC57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1037"/>
          </a:xfrm>
        </p:spPr>
        <p:txBody>
          <a:bodyPr>
            <a:normAutofit fontScale="90000"/>
          </a:bodyPr>
          <a:lstStyle/>
          <a:p>
            <a:r>
              <a:rPr lang="en-US"/>
              <a:t>Cách chạy File PHP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82E9A-CCD1-4405-B72D-46807CDF3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38687"/>
            <a:ext cx="12192000" cy="58193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67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5A628-1F34-4B4F-993E-AC2D26D06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DA297-FFD1-4EBB-A352-9F3F90387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482571"/>
            <a:ext cx="12191999" cy="5375430"/>
          </a:xfrm>
        </p:spPr>
        <p:txBody>
          <a:bodyPr/>
          <a:lstStyle/>
          <a:p>
            <a:r>
              <a:rPr lang="en-US"/>
              <a:t>Ch</a:t>
            </a:r>
            <a:r>
              <a:rPr lang="vi-VN"/>
              <a:t>ư</a:t>
            </a:r>
            <a:r>
              <a:rPr lang="en-US"/>
              <a:t>a cài Server để chạy PHP trong Visual Studio Code.</a:t>
            </a:r>
          </a:p>
        </p:txBody>
      </p:sp>
    </p:spTree>
    <p:extLst>
      <p:ext uri="{BB962C8B-B14F-4D97-AF65-F5344CB8AC3E}">
        <p14:creationId xmlns:p14="http://schemas.microsoft.com/office/powerpoint/2010/main" val="2114739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BF0D6-7335-45B3-864F-A77143A5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021"/>
            <a:ext cx="9388876" cy="911708"/>
          </a:xfrm>
        </p:spPr>
        <p:txBody>
          <a:bodyPr/>
          <a:lstStyle/>
          <a:p>
            <a:r>
              <a:rPr lang="en-US"/>
              <a:t>Lỗi ch</a:t>
            </a:r>
            <a:r>
              <a:rPr lang="vi-VN"/>
              <a:t>ư</a:t>
            </a:r>
            <a:r>
              <a:rPr lang="en-US"/>
              <a:t>a chạy Code: Chạy File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CA3B4-A422-4608-8D05-798172DFE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9D8105-7693-4C71-923D-D84F6B998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2" y="1690688"/>
            <a:ext cx="9135750" cy="434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563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744</Words>
  <Application>Microsoft Office PowerPoint</Application>
  <PresentationFormat>Widescreen</PresentationFormat>
  <Paragraphs>75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Times New Roman</vt:lpstr>
      <vt:lpstr>Office Theme</vt:lpstr>
      <vt:lpstr>Link video hướng dẫn:</vt:lpstr>
      <vt:lpstr>PowerPoint Presentation</vt:lpstr>
      <vt:lpstr>Thư mục Web phải cho vào trong thư mục htdocs. </vt:lpstr>
      <vt:lpstr>Tiến hành xây dựng trang web.</vt:lpstr>
      <vt:lpstr>PowerPoint Presentation</vt:lpstr>
      <vt:lpstr>PowerPoint Presentation</vt:lpstr>
      <vt:lpstr>Cách chạy File PHP</vt:lpstr>
      <vt:lpstr>PowerPoint Presentation</vt:lpstr>
      <vt:lpstr>Lỗi chưa chạy Code: Chạy File Code </vt:lpstr>
      <vt:lpstr>Cài Extension để chạy Visual Studio Code.</vt:lpstr>
      <vt:lpstr>Bài 6 : Biến trong PHP </vt:lpstr>
      <vt:lpstr>PowerPoint Presentation</vt:lpstr>
      <vt:lpstr>Phạm vi biến PHP </vt:lpstr>
      <vt:lpstr>PowerPoint Presentation</vt:lpstr>
      <vt:lpstr>PowerPoint Presentation</vt:lpstr>
      <vt:lpstr>PowerPoint Presentation</vt:lpstr>
      <vt:lpstr>PowerPoint Presentation</vt:lpstr>
      <vt:lpstr>Bài 7: Hằng trong PHP:</vt:lpstr>
      <vt:lpstr>Bài 8: Nháy đơn  ‘ ’  và nháy kép “ ”.</vt:lpstr>
      <vt:lpstr>Bài 9: Câu lệnh Echo</vt:lpstr>
      <vt:lpstr>PowerPoint Presentation</vt:lpstr>
      <vt:lpstr>Bài 10: Câu lệnh Print.</vt:lpstr>
      <vt:lpstr>Bài 11: Câu lệnh If-else, câu lệnh Else-if.</vt:lpstr>
      <vt:lpstr>PowerPoint Presentation</vt:lpstr>
      <vt:lpstr>PowerPoint Presentation</vt:lpstr>
      <vt:lpstr>PowerPoint Presentation</vt:lpstr>
      <vt:lpstr>Bài 12: Thực hành If else </vt:lpstr>
      <vt:lpstr>PowerPoint Presentation</vt:lpstr>
      <vt:lpstr>Bài 13: Chuỗi.</vt:lpstr>
      <vt:lpstr>PowerPoint Presentation</vt:lpstr>
      <vt:lpstr>PowerPoint Presentation</vt:lpstr>
      <vt:lpstr>PowerPoint Presentation</vt:lpstr>
      <vt:lpstr>PowerPoint Presentation</vt:lpstr>
      <vt:lpstr>Bài 22: Vòng lặp Foreach:</vt:lpstr>
      <vt:lpstr>Code Form HTML: Form đăng ký đăng nhập.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video hướng dẫn:</dc:title>
  <dc:creator>Dang Van Doan</dc:creator>
  <cp:lastModifiedBy>Dang Van Doan</cp:lastModifiedBy>
  <cp:revision>60</cp:revision>
  <dcterms:created xsi:type="dcterms:W3CDTF">2024-10-31T01:42:45Z</dcterms:created>
  <dcterms:modified xsi:type="dcterms:W3CDTF">2024-11-02T10:20:01Z</dcterms:modified>
</cp:coreProperties>
</file>

<file path=docProps/thumbnail.jpeg>
</file>